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60" y="3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10896" cy="1005320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263124" y="998033"/>
            <a:ext cx="38862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8712" y="998033"/>
            <a:ext cx="23317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12517" y="998033"/>
            <a:ext cx="7772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188503" y="998033"/>
            <a:ext cx="7772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77240" y="6370320"/>
            <a:ext cx="6606540" cy="2896819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77240" y="4157472"/>
            <a:ext cx="6606540" cy="2212848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16997" y="7402845"/>
            <a:ext cx="62179" cy="248107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16997" y="7035335"/>
            <a:ext cx="62179" cy="33528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16997" y="6801938"/>
            <a:ext cx="62179" cy="201168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16997" y="6662420"/>
            <a:ext cx="62179" cy="10729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684020" cy="8582237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" y="402804"/>
            <a:ext cx="4987290" cy="858223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104609" y="1575036"/>
            <a:ext cx="3673816" cy="84937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17871" y="0"/>
            <a:ext cx="4687356" cy="97024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2524079" y="2542469"/>
            <a:ext cx="6035040" cy="10104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052060" y="0"/>
            <a:ext cx="2331720" cy="62585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052060" y="6258560"/>
            <a:ext cx="2720340" cy="1676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052060" y="0"/>
            <a:ext cx="1165860" cy="62585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056109" y="6228293"/>
            <a:ext cx="1777126" cy="38301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052060" y="6258560"/>
            <a:ext cx="1360170" cy="37998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052060" y="2011680"/>
            <a:ext cx="2720340" cy="42468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052060" y="2570480"/>
            <a:ext cx="2720340" cy="3688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842010" y="6258560"/>
            <a:ext cx="4210050" cy="37998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53390" y="6258560"/>
            <a:ext cx="4533900" cy="37998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11800" y="3576320"/>
            <a:ext cx="4792980" cy="2682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11800" y="3129280"/>
            <a:ext cx="4792980" cy="31292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886200" y="6258560"/>
            <a:ext cx="1165860" cy="37998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867" y="1982452"/>
            <a:ext cx="4860341" cy="143364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8686" y="589988"/>
            <a:ext cx="7228332" cy="129985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67" y="751027"/>
            <a:ext cx="6932981" cy="1139952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15807" y="998033"/>
            <a:ext cx="23317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349443" y="998033"/>
            <a:ext cx="23317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381183" y="998033"/>
            <a:ext cx="7772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05197" y="998033"/>
            <a:ext cx="7772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5406" y="998033"/>
            <a:ext cx="31090" cy="536448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751027"/>
            <a:ext cx="6995160" cy="134112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692" y="2596736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42" y="2596736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9990"/>
            <a:ext cx="7537018" cy="129985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00" y="751027"/>
            <a:ext cx="6606540" cy="134112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654300"/>
            <a:ext cx="3434160" cy="938318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48272" y="2654300"/>
            <a:ext cx="3435509" cy="938318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8620" y="3606587"/>
            <a:ext cx="3434160" cy="580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606587"/>
            <a:ext cx="3435509" cy="580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22" y="998033"/>
            <a:ext cx="38862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0209" y="998033"/>
            <a:ext cx="23317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4014" y="998033"/>
            <a:ext cx="7772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998033"/>
            <a:ext cx="7772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27305" y="998033"/>
            <a:ext cx="23317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60940" y="998033"/>
            <a:ext cx="23317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92680" y="998033"/>
            <a:ext cx="7772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16694" y="998033"/>
            <a:ext cx="7772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6903" y="998033"/>
            <a:ext cx="31090" cy="536448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51027"/>
            <a:ext cx="6606540" cy="134112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400473"/>
            <a:ext cx="6995160" cy="170434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2930" y="2104813"/>
            <a:ext cx="2137410" cy="67056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14650" y="2104813"/>
            <a:ext cx="4663440" cy="670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2827" y="1"/>
            <a:ext cx="7461504" cy="2754454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8716" y="2764708"/>
            <a:ext cx="7465229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7196459" y="1827770"/>
            <a:ext cx="194719" cy="10919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777240" y="647169"/>
            <a:ext cx="5829300" cy="102923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827" y="2777545"/>
            <a:ext cx="7461504" cy="727487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777240" y="1686878"/>
            <a:ext cx="5829300" cy="100584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7325999" y="2051290"/>
            <a:ext cx="194719" cy="10919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7031140" y="2202596"/>
            <a:ext cx="194719" cy="10919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05450" y="81399"/>
            <a:ext cx="1813560" cy="535517"/>
          </a:xfrm>
        </p:spPr>
        <p:txBody>
          <a:bodyPr/>
          <a:lstStyle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7240" y="81399"/>
            <a:ext cx="4728210" cy="535517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9010" y="81399"/>
            <a:ext cx="388620" cy="535517"/>
          </a:xfrm>
        </p:spPr>
        <p:txBody>
          <a:bodyPr/>
          <a:lstStyle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10896" cy="1005320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16997" y="7402845"/>
            <a:ext cx="62179" cy="248107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16997" y="7035335"/>
            <a:ext cx="62179" cy="33528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16997" y="6801938"/>
            <a:ext cx="62179" cy="201168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16997" y="6662420"/>
            <a:ext cx="62179" cy="10729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3124" y="998033"/>
            <a:ext cx="38862" cy="53644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712" y="998033"/>
            <a:ext cx="23317" cy="53644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2517" y="998033"/>
            <a:ext cx="7772" cy="53644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188503" y="998033"/>
            <a:ext cx="7772" cy="53644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77240" y="751027"/>
            <a:ext cx="6606540" cy="134112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77240" y="2615888"/>
            <a:ext cx="6606540" cy="6705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05450" y="9411124"/>
            <a:ext cx="1813560" cy="535517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41EC02-19B4-49C1-929C-BA97CD8BA342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7240" y="9411124"/>
            <a:ext cx="4728210" cy="53551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319010" y="9411124"/>
            <a:ext cx="388620" cy="535517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58C6F5-A9AC-451D-AB2E-5F5F6EF38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7201" y="152400"/>
            <a:ext cx="7086600" cy="4114800"/>
          </a:xfrm>
        </p:spPr>
        <p:txBody>
          <a:bodyPr/>
          <a:lstStyle/>
          <a:p>
            <a:pPr algn="ctr"/>
            <a:r>
              <a:rPr lang="en-US" sz="4800" b="1" dirty="0" smtClean="0"/>
              <a:t>Do you take strong pain medications?     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400" u="sng" dirty="0" smtClean="0"/>
              <a:t>For example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Percocet, </a:t>
            </a:r>
            <a:r>
              <a:rPr lang="en-GB" sz="2400" dirty="0" err="1" smtClean="0"/>
              <a:t>Vicodin</a:t>
            </a:r>
            <a:r>
              <a:rPr lang="en-GB" sz="2400" dirty="0" smtClean="0"/>
              <a:t>, methadone, oxycodone, morphine, </a:t>
            </a:r>
            <a:r>
              <a:rPr lang="en-GB" sz="2400" dirty="0" err="1" smtClean="0"/>
              <a:t>MSContin</a:t>
            </a:r>
            <a:r>
              <a:rPr lang="en-GB" sz="2400" dirty="0" smtClean="0"/>
              <a:t>, </a:t>
            </a:r>
            <a:r>
              <a:rPr lang="en-GB" sz="2400" dirty="0" err="1" smtClean="0"/>
              <a:t>Dilaudid</a:t>
            </a:r>
            <a:r>
              <a:rPr lang="en-GB" sz="2400" dirty="0" smtClean="0"/>
              <a:t>, fentanyl,    or any other “opiate” medication?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4" name="Picture 2" descr="http://ae-lane-report.s3.amazonaws.com/wp-content/uploads/2013/03/Pill_bot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50494"/>
            <a:ext cx="3342561" cy="2831306"/>
          </a:xfrm>
          <a:prstGeom prst="rect">
            <a:avLst/>
          </a:prstGeom>
          <a:noFill/>
        </p:spPr>
      </p:pic>
      <p:sp>
        <p:nvSpPr>
          <p:cNvPr id="12" name="Subtitle 7"/>
          <p:cNvSpPr txBox="1">
            <a:spLocks/>
          </p:cNvSpPr>
          <p:nvPr/>
        </p:nvSpPr>
        <p:spPr>
          <a:xfrm>
            <a:off x="381000" y="7467600"/>
            <a:ext cx="7010400" cy="22860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GB" sz="10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your provider</a:t>
            </a:r>
            <a:r>
              <a:rPr kumimoji="0" lang="en-GB" sz="10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naloxone!!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GB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Naloxone is  an antidote </a:t>
            </a:r>
            <a:r>
              <a:rPr kumimoji="0" lang="en-GB" sz="4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sprayed into the nose</a:t>
            </a:r>
            <a:r>
              <a:rPr kumimoji="0" lang="en-GB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</a:t>
            </a:r>
            <a:r>
              <a:rPr kumimoji="0" lang="en-GB" sz="4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are too sleepy or can’t be woken up due to </a:t>
            </a:r>
            <a:r>
              <a:rPr lang="en-GB" sz="4200" dirty="0" smtClean="0"/>
              <a:t> these </a:t>
            </a:r>
            <a:r>
              <a:rPr lang="en-GB" sz="4200" smtClean="0"/>
              <a:t>pain medications. </a:t>
            </a:r>
            <a:r>
              <a:rPr kumimoji="0" lang="en-GB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lang="en-GB" sz="4200" dirty="0"/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GB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Talk to your provider for more information.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john farley\Desktop\Naloxone_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1" y="3962400"/>
            <a:ext cx="3352799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212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Do you take strong pain medications?        For example:   Percocet, Vicodin, methadone, oxycodone, morphine, MSContin, Dilaudid, fentanyl,    or any other “opiate” medication?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farley</dc:creator>
  <cp:lastModifiedBy>Sharp, Amanda</cp:lastModifiedBy>
  <cp:revision>24</cp:revision>
  <cp:lastPrinted>2013-04-17T17:39:44Z</cp:lastPrinted>
  <dcterms:created xsi:type="dcterms:W3CDTF">2013-04-16T20:59:34Z</dcterms:created>
  <dcterms:modified xsi:type="dcterms:W3CDTF">2013-09-10T19:40:18Z</dcterms:modified>
</cp:coreProperties>
</file>